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737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816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6222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3911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4898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5817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5544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3739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35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439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089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831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5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90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804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37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846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D4D3-4221-4FA4-B813-A3A3EBA38E5F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478C1-AB82-4724-A4B9-E6495D78F2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533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49234" y="2410098"/>
            <a:ext cx="7772400" cy="1470025"/>
          </a:xfrm>
        </p:spPr>
        <p:txBody>
          <a:bodyPr/>
          <a:lstStyle/>
          <a:p>
            <a:r>
              <a:rPr lang="ar-SA" dirty="0"/>
              <a:t>طرق الدفاع بكرة السلة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99064" y="4245428"/>
            <a:ext cx="5303520" cy="1933303"/>
          </a:xfrm>
        </p:spPr>
        <p:txBody>
          <a:bodyPr>
            <a:noAutofit/>
          </a:bodyPr>
          <a:lstStyle/>
          <a:p>
            <a:pPr algn="ctr" rtl="1"/>
            <a:r>
              <a:rPr lang="ar-SA" b="1" dirty="0">
                <a:solidFill>
                  <a:schemeClr val="tx1"/>
                </a:solidFill>
              </a:rPr>
              <a:t>كرة السلة</a:t>
            </a:r>
            <a:endParaRPr lang="en-US" b="1" dirty="0">
              <a:solidFill>
                <a:schemeClr val="tx1"/>
              </a:solidFill>
            </a:endParaRPr>
          </a:p>
          <a:p>
            <a:pPr algn="ctr" rtl="1"/>
            <a:r>
              <a:rPr lang="ar-SA" b="1" dirty="0">
                <a:solidFill>
                  <a:schemeClr val="tx1"/>
                </a:solidFill>
              </a:rPr>
              <a:t>المرحلة الثانية</a:t>
            </a:r>
            <a:endParaRPr lang="en-US" b="1" dirty="0">
              <a:solidFill>
                <a:schemeClr val="tx1"/>
              </a:solidFill>
            </a:endParaRPr>
          </a:p>
          <a:p>
            <a:pPr algn="ctr" rtl="1"/>
            <a:r>
              <a:rPr lang="ar-SA" b="1" dirty="0">
                <a:solidFill>
                  <a:schemeClr val="tx1"/>
                </a:solidFill>
              </a:rPr>
              <a:t> </a:t>
            </a:r>
            <a:endParaRPr lang="en-US" b="1" dirty="0">
              <a:solidFill>
                <a:schemeClr val="tx1"/>
              </a:solidFill>
            </a:endParaRPr>
          </a:p>
          <a:p>
            <a:pPr algn="ctr" rtl="1"/>
            <a:r>
              <a:rPr lang="ar-SA" b="1" dirty="0">
                <a:solidFill>
                  <a:schemeClr val="tx1"/>
                </a:solidFill>
              </a:rPr>
              <a:t>أعداد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ar-SA" b="1" dirty="0" err="1">
                <a:solidFill>
                  <a:schemeClr val="tx1"/>
                </a:solidFill>
              </a:rPr>
              <a:t>أ.م.د</a:t>
            </a:r>
            <a:r>
              <a:rPr lang="ar-SA" b="1" dirty="0">
                <a:solidFill>
                  <a:schemeClr val="tx1"/>
                </a:solidFill>
              </a:rPr>
              <a:t> علي عاشور عبيد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71006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 </a:t>
            </a:r>
            <a:r>
              <a:rPr lang="ar-SA" sz="4000" b="1" dirty="0" smtClean="0"/>
              <a:t>تشكيلات دفاع المنطقة</a:t>
            </a:r>
            <a:endParaRPr lang="en-US" sz="4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76400" y="2356304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 smtClean="0"/>
              <a:t>1 </a:t>
            </a:r>
            <a:r>
              <a:rPr lang="ar-SA" sz="3200" b="1" dirty="0"/>
              <a:t>- التشكيل الدفاعي ( ۲ - ۳ ) </a:t>
            </a:r>
            <a:endParaRPr lang="en-US" sz="3200" b="1" dirty="0"/>
          </a:p>
          <a:p>
            <a:pPr algn="r" rtl="1"/>
            <a:r>
              <a:rPr lang="ar-SA" sz="3200" b="1" dirty="0"/>
              <a:t>مميزات التشكيل</a:t>
            </a:r>
            <a:endParaRPr lang="en-US" sz="3200" b="1" dirty="0"/>
          </a:p>
          <a:p>
            <a:pPr algn="r" rtl="1"/>
            <a:r>
              <a:rPr lang="ar-SA" sz="3200" b="1" dirty="0"/>
              <a:t>1 - يقوي مناطق الدفاع تحت السلة مباشرة</a:t>
            </a:r>
            <a:endParaRPr lang="en-US" sz="3200" b="1" dirty="0"/>
          </a:p>
          <a:p>
            <a:pPr algn="r" rtl="1"/>
            <a:r>
              <a:rPr lang="fa-IR" sz="3200" b="1" dirty="0"/>
              <a:t>2 - </a:t>
            </a:r>
            <a:r>
              <a:rPr lang="ar-SA" sz="3200" b="1" dirty="0"/>
              <a:t>يساعد على الحصول على الكرات المرتدة من الهدف</a:t>
            </a:r>
            <a:endParaRPr lang="en-US" sz="3200" b="1" dirty="0"/>
          </a:p>
          <a:p>
            <a:pPr algn="r" rtl="1"/>
            <a:r>
              <a:rPr lang="ar-SA" sz="3200" b="1" dirty="0"/>
              <a:t>3- يقلل من فرصة التصويب من اركان الملعب </a:t>
            </a:r>
            <a:endParaRPr lang="en-US" sz="3200" b="1" dirty="0" smtClean="0"/>
          </a:p>
          <a:p>
            <a:pPr algn="r" rtl="1"/>
            <a:r>
              <a:rPr lang="ar-SA" sz="3200" b="1" dirty="0" smtClean="0"/>
              <a:t>يقلل من فاعلية لرجل الارتكاز القريب من السلة</a:t>
            </a:r>
            <a:endParaRPr lang="en-US" sz="3200" b="1" dirty="0" smtClean="0"/>
          </a:p>
          <a:p>
            <a:pPr algn="r" rt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9111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47257" y="7318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4800" b="1" dirty="0" smtClean="0"/>
              <a:t>عيوب التشكيل</a:t>
            </a:r>
            <a:endParaRPr lang="en-US" sz="4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41714" y="2536371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/>
              <a:t>1 </a:t>
            </a:r>
            <a:r>
              <a:rPr lang="fa-IR" sz="3600" b="1" dirty="0"/>
              <a:t>- </a:t>
            </a:r>
            <a:r>
              <a:rPr lang="ar-SA" sz="3600" b="1" dirty="0"/>
              <a:t>ضعف في الدفاع وسط المنطقة المحرمة</a:t>
            </a:r>
            <a:endParaRPr lang="en-US" sz="3600" b="1" dirty="0"/>
          </a:p>
          <a:p>
            <a:pPr algn="r" rtl="1"/>
            <a:r>
              <a:rPr lang="fa-IR" sz="3600" b="1" dirty="0"/>
              <a:t>2 - </a:t>
            </a:r>
            <a:r>
              <a:rPr lang="ar-SA" sz="3600" b="1" dirty="0"/>
              <a:t>وساعد المهاجمين على التصويب من امام الزاوية وبجوارهم </a:t>
            </a:r>
            <a:endParaRPr lang="en-US" sz="3600" b="1" dirty="0"/>
          </a:p>
          <a:p>
            <a:pPr algn="r" rtl="1"/>
            <a:r>
              <a:rPr lang="fa-IR" sz="3600" b="1" dirty="0"/>
              <a:t>3 - </a:t>
            </a:r>
            <a:r>
              <a:rPr lang="ar-SA" sz="3600" b="1" dirty="0"/>
              <a:t>يساعد على زيادة فاعلية لرجل الارتكاز اذا تواجد خلف لاعبي الزاوية مباشرة</a:t>
            </a:r>
            <a:endParaRPr lang="en-US" sz="3600" b="1" dirty="0"/>
          </a:p>
          <a:p>
            <a:pPr algn="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8451936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</TotalTime>
  <Words>91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Berlin</vt:lpstr>
      <vt:lpstr>طرق الدفاع بكرة السلة</vt:lpstr>
      <vt:lpstr> تشكيلات دفاع المنطقة</vt:lpstr>
      <vt:lpstr>عيوب التشكيل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الدفاع بكرة السلة</dc:title>
  <dc:creator>saif raheem</dc:creator>
  <cp:lastModifiedBy>saif raheem</cp:lastModifiedBy>
  <cp:revision>1</cp:revision>
  <dcterms:created xsi:type="dcterms:W3CDTF">2019-11-07T06:10:13Z</dcterms:created>
  <dcterms:modified xsi:type="dcterms:W3CDTF">2019-11-07T06:14:00Z</dcterms:modified>
</cp:coreProperties>
</file>